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BCE2"/>
    <a:srgbClr val="EF7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a Gramoso" userId="f418f34d-f60c-4d53-b075-2a66f02f3d66" providerId="ADAL" clId="{FE48BCAA-5D18-49A4-BCDC-1DC389B1D9F4}"/>
    <pc:docChg chg="modSld">
      <pc:chgData name="Joana Gramoso" userId="f418f34d-f60c-4d53-b075-2a66f02f3d66" providerId="ADAL" clId="{FE48BCAA-5D18-49A4-BCDC-1DC389B1D9F4}" dt="2021-10-21T15:30:44.202" v="7" actId="20577"/>
      <pc:docMkLst>
        <pc:docMk/>
      </pc:docMkLst>
      <pc:sldChg chg="modSp mod">
        <pc:chgData name="Joana Gramoso" userId="f418f34d-f60c-4d53-b075-2a66f02f3d66" providerId="ADAL" clId="{FE48BCAA-5D18-49A4-BCDC-1DC389B1D9F4}" dt="2021-10-21T15:30:44.202" v="7" actId="20577"/>
        <pc:sldMkLst>
          <pc:docMk/>
          <pc:sldMk cId="3273304596" sldId="257"/>
        </pc:sldMkLst>
        <pc:spChg chg="mod">
          <ac:chgData name="Joana Gramoso" userId="f418f34d-f60c-4d53-b075-2a66f02f3d66" providerId="ADAL" clId="{FE48BCAA-5D18-49A4-BCDC-1DC389B1D9F4}" dt="2021-10-21T15:30:44.202" v="7" actId="20577"/>
          <ac:spMkLst>
            <pc:docMk/>
            <pc:sldMk cId="3273304596" sldId="257"/>
            <ac:spMk id="2" creationId="{F832C4E2-FC97-49E7-BF26-4AE0AFFEB6D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F242D7CB-8DFC-4D8E-A17F-0B830CAF390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00425" y="1047565"/>
            <a:ext cx="8285163" cy="533418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dirty="0"/>
              <a:t>Imagem de Capa</a:t>
            </a:r>
          </a:p>
        </p:txBody>
      </p:sp>
      <p:sp>
        <p:nvSpPr>
          <p:cNvPr id="1033" name="Marcador de Posição do Texto 1032">
            <a:extLst>
              <a:ext uri="{FF2B5EF4-FFF2-40B4-BE49-F238E27FC236}">
                <a16:creationId xmlns:a16="http://schemas.microsoft.com/office/drawing/2014/main" id="{4FC62CB2-9A63-4ED6-ADBF-A7BDF4A7E2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251" y="3497802"/>
            <a:ext cx="6179110" cy="3360198"/>
          </a:xfrm>
          <a:prstGeom prst="rect">
            <a:avLst/>
          </a:prstGeom>
          <a:solidFill>
            <a:srgbClr val="2DBCE2">
              <a:alpha val="90000"/>
            </a:srgb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pt-PT" dirty="0"/>
              <a:t>nível</a:t>
            </a:r>
          </a:p>
        </p:txBody>
      </p:sp>
      <p:sp>
        <p:nvSpPr>
          <p:cNvPr id="17" name="Marcador de Posição do Texto 16">
            <a:extLst>
              <a:ext uri="{FF2B5EF4-FFF2-40B4-BE49-F238E27FC236}">
                <a16:creationId xmlns:a16="http://schemas.microsoft.com/office/drawing/2014/main" id="{115D2CA7-A3BC-4BB3-9B33-6F8E9477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6900" y="5377683"/>
            <a:ext cx="7023047" cy="4957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t-PT" dirty="0"/>
              <a:t>NOME DO PROJETO</a:t>
            </a:r>
          </a:p>
        </p:txBody>
      </p:sp>
      <p:sp>
        <p:nvSpPr>
          <p:cNvPr id="22" name="Marcador de Posição do Texto 21">
            <a:extLst>
              <a:ext uri="{FF2B5EF4-FFF2-40B4-BE49-F238E27FC236}">
                <a16:creationId xmlns:a16="http://schemas.microsoft.com/office/drawing/2014/main" id="{9E58A7AD-EE4E-4350-AB21-C3609E1065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900" y="5026699"/>
            <a:ext cx="5499100" cy="3024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PT" dirty="0"/>
              <a:t>SERVIÇO</a:t>
            </a:r>
          </a:p>
        </p:txBody>
      </p:sp>
      <p:sp>
        <p:nvSpPr>
          <p:cNvPr id="6" name="Marcador de Posição da Imagem 4">
            <a:extLst>
              <a:ext uri="{FF2B5EF4-FFF2-40B4-BE49-F238E27FC236}">
                <a16:creationId xmlns:a16="http://schemas.microsoft.com/office/drawing/2014/main" id="{EF2CE5CA-BD6B-4838-A7CB-0BA9A9AECFD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6900" y="1040825"/>
            <a:ext cx="832405" cy="488073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pt-PT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22552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Posição do Texto 15">
            <a:extLst>
              <a:ext uri="{FF2B5EF4-FFF2-40B4-BE49-F238E27FC236}">
                <a16:creationId xmlns:a16="http://schemas.microsoft.com/office/drawing/2014/main" id="{629D7AC7-E84A-4E1C-8E84-E1F35213D3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2493" y="3554911"/>
            <a:ext cx="4554045" cy="2823665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0"/>
              </a:spcBef>
              <a:buClr>
                <a:srgbClr val="2DBCE2"/>
              </a:buClr>
              <a:buSzPct val="150000"/>
              <a:buFont typeface="Arial" panose="020B0604020202020204" pitchFamily="34" charset="0"/>
              <a:buChar char="•"/>
              <a:defRPr sz="1200" b="0"/>
            </a:lvl1pPr>
          </a:lstStyle>
          <a:p>
            <a:pPr lvl="0"/>
            <a:r>
              <a:rPr lang="pt-PT" dirty="0"/>
              <a:t>Este espaço serve para descrever o projeto em mais detalhe, por pontos ou extenso.</a:t>
            </a:r>
          </a:p>
        </p:txBody>
      </p:sp>
      <p:sp>
        <p:nvSpPr>
          <p:cNvPr id="27" name="Marcador de Posição da Imagem 26">
            <a:extLst>
              <a:ext uri="{FF2B5EF4-FFF2-40B4-BE49-F238E27FC236}">
                <a16:creationId xmlns:a16="http://schemas.microsoft.com/office/drawing/2014/main" id="{F5362725-3FA6-4EFE-99D5-2A4C7638034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96901" y="4818201"/>
            <a:ext cx="1560374" cy="156037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dirty="0"/>
              <a:t>Mapa</a:t>
            </a:r>
          </a:p>
        </p:txBody>
      </p:sp>
      <p:cxnSp>
        <p:nvCxnSpPr>
          <p:cNvPr id="20" name="Conexão reta 19">
            <a:extLst>
              <a:ext uri="{FF2B5EF4-FFF2-40B4-BE49-F238E27FC236}">
                <a16:creationId xmlns:a16="http://schemas.microsoft.com/office/drawing/2014/main" id="{AA93E52A-FAD2-4655-8501-A4BBD8C40AFA}"/>
              </a:ext>
            </a:extLst>
          </p:cNvPr>
          <p:cNvCxnSpPr>
            <a:cxnSpLocks/>
          </p:cNvCxnSpPr>
          <p:nvPr userDrawn="1"/>
        </p:nvCxnSpPr>
        <p:spPr>
          <a:xfrm>
            <a:off x="3400524" y="6382983"/>
            <a:ext cx="4456113" cy="0"/>
          </a:xfrm>
          <a:prstGeom prst="line">
            <a:avLst/>
          </a:prstGeom>
          <a:ln>
            <a:solidFill>
              <a:srgbClr val="2DB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CB809A2B-2578-4D80-87BD-BF7B48226863}"/>
              </a:ext>
            </a:extLst>
          </p:cNvPr>
          <p:cNvSpPr txBox="1"/>
          <p:nvPr userDrawn="1"/>
        </p:nvSpPr>
        <p:spPr>
          <a:xfrm>
            <a:off x="3302394" y="3334457"/>
            <a:ext cx="4554044" cy="602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EF7E1E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pt-PT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Características do Projeto</a:t>
            </a:r>
          </a:p>
          <a:p>
            <a:pPr marL="28575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pt-PT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853FFC2-CB8B-4687-BD95-C9A6C2779114}"/>
              </a:ext>
            </a:extLst>
          </p:cNvPr>
          <p:cNvSpPr txBox="1"/>
          <p:nvPr userDrawn="1"/>
        </p:nvSpPr>
        <p:spPr>
          <a:xfrm>
            <a:off x="357411" y="2579481"/>
            <a:ext cx="1654269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2DBCE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pt-PT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Cliente: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2DBCE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pt-PT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Localização: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2DBCE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pt-PT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Valor: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2DBCE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pt-PT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Início / Fim</a:t>
            </a:r>
          </a:p>
          <a:p>
            <a:pPr marL="28575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pt-PT" dirty="0"/>
          </a:p>
        </p:txBody>
      </p:sp>
      <p:sp>
        <p:nvSpPr>
          <p:cNvPr id="12" name="Marcador de Posição da Imagem 6">
            <a:extLst>
              <a:ext uri="{FF2B5EF4-FFF2-40B4-BE49-F238E27FC236}">
                <a16:creationId xmlns:a16="http://schemas.microsoft.com/office/drawing/2014/main" id="{4B990A09-BBDC-4095-AFC2-5BEE91AEE7B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16536" y="3458862"/>
            <a:ext cx="3668404" cy="29197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dirty="0"/>
              <a:t>Imagem 3</a:t>
            </a:r>
          </a:p>
        </p:txBody>
      </p:sp>
      <p:sp>
        <p:nvSpPr>
          <p:cNvPr id="11" name="Marcador de Posição da Imagem 6">
            <a:extLst>
              <a:ext uri="{FF2B5EF4-FFF2-40B4-BE49-F238E27FC236}">
                <a16:creationId xmlns:a16="http://schemas.microsoft.com/office/drawing/2014/main" id="{D3DDCDBE-FE2C-452A-942A-3578FE0D512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16536" y="1046332"/>
            <a:ext cx="3668404" cy="2252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dirty="0"/>
              <a:t>Imagem 2</a:t>
            </a:r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1D873001-67E1-4A73-94C8-D97FF860F8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00425" y="1046332"/>
            <a:ext cx="4456313" cy="2252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dirty="0"/>
              <a:t>Imagem 1</a:t>
            </a:r>
          </a:p>
        </p:txBody>
      </p:sp>
      <p:sp>
        <p:nvSpPr>
          <p:cNvPr id="43" name="Marcador de Posição do Texto 15">
            <a:extLst>
              <a:ext uri="{FF2B5EF4-FFF2-40B4-BE49-F238E27FC236}">
                <a16:creationId xmlns:a16="http://schemas.microsoft.com/office/drawing/2014/main" id="{7A9B0D0D-6817-4C21-9D7D-52D8C0C352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4962" y="3535148"/>
            <a:ext cx="2625488" cy="16674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100" b="0"/>
            </a:lvl1pPr>
          </a:lstStyle>
          <a:p>
            <a:pPr lvl="0"/>
            <a:r>
              <a:rPr lang="pt-PT" dirty="0"/>
              <a:t>março 2021 / abril 2022</a:t>
            </a:r>
          </a:p>
        </p:txBody>
      </p:sp>
      <p:sp>
        <p:nvSpPr>
          <p:cNvPr id="42" name="Marcador de Posição do Texto 15">
            <a:extLst>
              <a:ext uri="{FF2B5EF4-FFF2-40B4-BE49-F238E27FC236}">
                <a16:creationId xmlns:a16="http://schemas.microsoft.com/office/drawing/2014/main" id="{D56D1211-F030-466B-BA18-C95A95B042E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60096" y="3063321"/>
            <a:ext cx="1580225" cy="166748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0"/>
            </a:lvl1pPr>
          </a:lstStyle>
          <a:p>
            <a:pPr lvl="0"/>
            <a:r>
              <a:rPr lang="pt-PT" dirty="0"/>
              <a:t>999999€</a:t>
            </a:r>
          </a:p>
        </p:txBody>
      </p:sp>
      <p:sp>
        <p:nvSpPr>
          <p:cNvPr id="41" name="Marcador de Posição do Texto 15">
            <a:extLst>
              <a:ext uri="{FF2B5EF4-FFF2-40B4-BE49-F238E27FC236}">
                <a16:creationId xmlns:a16="http://schemas.microsoft.com/office/drawing/2014/main" id="{D9AD98E8-8319-4513-B98B-EDA9C239D3D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80225" y="2842774"/>
            <a:ext cx="1580225" cy="166748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0"/>
            </a:lvl1pPr>
          </a:lstStyle>
          <a:p>
            <a:pPr lvl="0"/>
            <a:r>
              <a:rPr lang="pt-PT" dirty="0"/>
              <a:t>Nome do Local</a:t>
            </a:r>
          </a:p>
        </p:txBody>
      </p:sp>
      <p:sp>
        <p:nvSpPr>
          <p:cNvPr id="40" name="Marcador de Posição do Texto 15">
            <a:extLst>
              <a:ext uri="{FF2B5EF4-FFF2-40B4-BE49-F238E27FC236}">
                <a16:creationId xmlns:a16="http://schemas.microsoft.com/office/drawing/2014/main" id="{F3C100C4-A7CB-4D2F-9A00-49164A7A61A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89549" y="2603761"/>
            <a:ext cx="1670901" cy="166748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0"/>
            </a:lvl1pPr>
          </a:lstStyle>
          <a:p>
            <a:pPr lvl="0"/>
            <a:r>
              <a:rPr lang="pt-PT" dirty="0"/>
              <a:t>Nome do Cliente</a:t>
            </a:r>
          </a:p>
        </p:txBody>
      </p:sp>
      <p:sp>
        <p:nvSpPr>
          <p:cNvPr id="33" name="Marcador de Posição do Texto 15">
            <a:extLst>
              <a:ext uri="{FF2B5EF4-FFF2-40B4-BE49-F238E27FC236}">
                <a16:creationId xmlns:a16="http://schemas.microsoft.com/office/drawing/2014/main" id="{4808F0D5-691B-44BB-8F72-A3178FD6F1E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413" y="2165743"/>
            <a:ext cx="2803037" cy="166748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0"/>
              </a:spcBef>
              <a:buClr>
                <a:srgbClr val="2DBCE2"/>
              </a:buClr>
              <a:buSzPct val="150000"/>
              <a:buFont typeface="Arial" panose="020B0604020202020204" pitchFamily="34" charset="0"/>
              <a:buChar char="•"/>
              <a:defRPr sz="1100" b="1"/>
            </a:lvl1pPr>
          </a:lstStyle>
          <a:p>
            <a:pPr lvl="0"/>
            <a:r>
              <a:rPr lang="pt-PT" dirty="0"/>
              <a:t>NOME DO PROJETO</a:t>
            </a:r>
          </a:p>
        </p:txBody>
      </p:sp>
      <p:sp>
        <p:nvSpPr>
          <p:cNvPr id="30" name="Marcador de Posição do Texto 15">
            <a:extLst>
              <a:ext uri="{FF2B5EF4-FFF2-40B4-BE49-F238E27FC236}">
                <a16:creationId xmlns:a16="http://schemas.microsoft.com/office/drawing/2014/main" id="{EDBB421E-37BF-4BCC-BF9D-BF17867127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4962" y="1970914"/>
            <a:ext cx="2625488" cy="1667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100" b="0"/>
            </a:lvl1pPr>
          </a:lstStyle>
          <a:p>
            <a:pPr lvl="0"/>
            <a:r>
              <a:rPr lang="pt-PT" dirty="0"/>
              <a:t>SERVIÇO</a:t>
            </a:r>
          </a:p>
        </p:txBody>
      </p:sp>
      <p:sp>
        <p:nvSpPr>
          <p:cNvPr id="28" name="Marcador de Posição da Imagem 26">
            <a:extLst>
              <a:ext uri="{FF2B5EF4-FFF2-40B4-BE49-F238E27FC236}">
                <a16:creationId xmlns:a16="http://schemas.microsoft.com/office/drawing/2014/main" id="{6F89511D-EB4B-4D49-96EA-41443246485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223734" y="5814874"/>
            <a:ext cx="563701" cy="563701"/>
          </a:xfrm>
          <a:prstGeom prst="rect">
            <a:avLst/>
          </a:prstGeom>
        </p:spPr>
        <p:txBody>
          <a:bodyPr/>
          <a:lstStyle>
            <a:lvl1pPr>
              <a:defRPr sz="1050"/>
            </a:lvl1pPr>
          </a:lstStyle>
          <a:p>
            <a:r>
              <a:rPr lang="pt-PT" dirty="0"/>
              <a:t>Bandeira</a:t>
            </a:r>
          </a:p>
        </p:txBody>
      </p:sp>
      <p:sp>
        <p:nvSpPr>
          <p:cNvPr id="17" name="Marcador de Posição da Imagem 4">
            <a:extLst>
              <a:ext uri="{FF2B5EF4-FFF2-40B4-BE49-F238E27FC236}">
                <a16:creationId xmlns:a16="http://schemas.microsoft.com/office/drawing/2014/main" id="{23D69655-0C9C-46FF-BE54-76013673059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6900" y="1040825"/>
            <a:ext cx="832405" cy="488073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pt-PT" dirty="0"/>
              <a:t>Logo</a:t>
            </a:r>
          </a:p>
        </p:txBody>
      </p:sp>
      <p:sp>
        <p:nvSpPr>
          <p:cNvPr id="22" name="Marcador de Posição da Imagem 6">
            <a:extLst>
              <a:ext uri="{FF2B5EF4-FFF2-40B4-BE49-F238E27FC236}">
                <a16:creationId xmlns:a16="http://schemas.microsoft.com/office/drawing/2014/main" id="{4A674ADB-2FBF-4D3D-B9DD-ADADC2FD4B0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016536" y="1046331"/>
            <a:ext cx="3668404" cy="22523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dirty="0"/>
              <a:t>Imagem 2</a:t>
            </a:r>
          </a:p>
        </p:txBody>
      </p:sp>
      <p:sp>
        <p:nvSpPr>
          <p:cNvPr id="23" name="Marcador de Posição da Imagem 6">
            <a:extLst>
              <a:ext uri="{FF2B5EF4-FFF2-40B4-BE49-F238E27FC236}">
                <a16:creationId xmlns:a16="http://schemas.microsoft.com/office/drawing/2014/main" id="{80E511F2-4D76-4E93-B7FF-69025A1E32C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400425" y="1046332"/>
            <a:ext cx="4456313" cy="2252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dirty="0"/>
              <a:t>Imagem 1</a:t>
            </a:r>
          </a:p>
        </p:txBody>
      </p:sp>
    </p:spTree>
    <p:extLst>
      <p:ext uri="{BB962C8B-B14F-4D97-AF65-F5344CB8AC3E}">
        <p14:creationId xmlns:p14="http://schemas.microsoft.com/office/powerpoint/2010/main" val="1233204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4AB6F63-937F-4EB7-8011-491458814B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26" y="301434"/>
            <a:ext cx="1811362" cy="5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texto, símbolo&#10;&#10;Descrição gerada automaticamente">
            <a:extLst>
              <a:ext uri="{FF2B5EF4-FFF2-40B4-BE49-F238E27FC236}">
                <a16:creationId xmlns:a16="http://schemas.microsoft.com/office/drawing/2014/main" id="{2A61E2D0-6CED-454E-853E-C5B675D4C7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80" y="301433"/>
            <a:ext cx="824144" cy="5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Imagem 7">
            <a:extLst>
              <a:ext uri="{FF2B5EF4-FFF2-40B4-BE49-F238E27FC236}">
                <a16:creationId xmlns:a16="http://schemas.microsoft.com/office/drawing/2014/main" id="{265F885F-FF43-4587-8772-D4B4BBA6BFF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" b="1642"/>
          <a:stretch/>
        </p:blipFill>
        <p:spPr>
          <a:xfrm>
            <a:off x="3400425" y="1047565"/>
            <a:ext cx="8285163" cy="5334185"/>
          </a:xfrm>
        </p:spPr>
      </p:pic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974D9BC-62E0-4B82-B40F-F15F6C816E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30C6CAE-809A-4BB4-9C22-AD0E43F099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6900" y="4603243"/>
            <a:ext cx="7023047" cy="495704"/>
          </a:xfrm>
        </p:spPr>
        <p:txBody>
          <a:bodyPr/>
          <a:lstStyle/>
          <a:p>
            <a:r>
              <a:rPr lang="pt-PT" dirty="0"/>
              <a:t>Participação no projeto</a:t>
            </a:r>
          </a:p>
          <a:p>
            <a:r>
              <a:rPr lang="pt-PT" dirty="0"/>
              <a:t>Solara 4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C3C3A6C6-4C08-4949-AA38-66F34D4F4A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6900" y="4252259"/>
            <a:ext cx="5499100" cy="302403"/>
          </a:xfrm>
        </p:spPr>
        <p:txBody>
          <a:bodyPr/>
          <a:lstStyle/>
          <a:p>
            <a:r>
              <a:rPr lang="pt-PT" dirty="0"/>
              <a:t>Utility Scale</a:t>
            </a:r>
          </a:p>
        </p:txBody>
      </p:sp>
      <p:pic>
        <p:nvPicPr>
          <p:cNvPr id="7" name="Espaço Reservado para Imagem 19" descr="Uma imagem contendo Logotipo&#10;&#10;Descrição gerada automaticamente">
            <a:extLst>
              <a:ext uri="{FF2B5EF4-FFF2-40B4-BE49-F238E27FC236}">
                <a16:creationId xmlns:a16="http://schemas.microsoft.com/office/drawing/2014/main" id="{55B78E97-87BA-411B-89CC-76938A99A8D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8" t="1129" r="193"/>
          <a:stretch/>
        </p:blipFill>
        <p:spPr>
          <a:xfrm>
            <a:off x="422728" y="1046331"/>
            <a:ext cx="1303436" cy="482567"/>
          </a:xfrm>
        </p:spPr>
      </p:pic>
    </p:spTree>
    <p:extLst>
      <p:ext uri="{BB962C8B-B14F-4D97-AF65-F5344CB8AC3E}">
        <p14:creationId xmlns:p14="http://schemas.microsoft.com/office/powerpoint/2010/main" val="313358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F832C4E2-FC97-49E7-BF26-4AE0AFFEB6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PT" dirty="0">
                <a:latin typeface="-apple-system"/>
              </a:rPr>
              <a:t>Neste</a:t>
            </a:r>
            <a:r>
              <a:rPr lang="pt-PT" b="0" i="0" dirty="0">
                <a:effectLst/>
                <a:latin typeface="-apple-system"/>
              </a:rPr>
              <a:t> projeto foram </a:t>
            </a:r>
            <a:r>
              <a:rPr lang="pt-PT" b="0" i="0">
                <a:effectLst/>
                <a:latin typeface="-apple-system"/>
              </a:rPr>
              <a:t>instalados 661.500 </a:t>
            </a:r>
            <a:r>
              <a:rPr lang="pt-PT" b="0" i="0" dirty="0">
                <a:effectLst/>
                <a:latin typeface="-apple-system"/>
              </a:rPr>
              <a:t>módulos fotovoltaicos, com potência estimada </a:t>
            </a:r>
            <a:r>
              <a:rPr lang="pt-PT" dirty="0">
                <a:latin typeface="-apple-system"/>
              </a:rPr>
              <a:t>de 220 MWp.</a:t>
            </a:r>
          </a:p>
        </p:txBody>
      </p:sp>
      <p:pic>
        <p:nvPicPr>
          <p:cNvPr id="22" name="Espaço Reservado para Imagem 21" descr="Desenho de urso panda&#10;&#10;Descrição gerada automaticamente com confiança média">
            <a:extLst>
              <a:ext uri="{FF2B5EF4-FFF2-40B4-BE49-F238E27FC236}">
                <a16:creationId xmlns:a16="http://schemas.microsoft.com/office/drawing/2014/main" id="{C355E041-7F40-4A18-8F25-3FA2A3904F9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Espaço Reservado para Imagem 31">
            <a:extLst>
              <a:ext uri="{FF2B5EF4-FFF2-40B4-BE49-F238E27FC236}">
                <a16:creationId xmlns:a16="http://schemas.microsoft.com/office/drawing/2014/main" id="{60D14985-8C32-4CFC-84A0-861E8D5174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" r="2912"/>
          <a:stretch/>
        </p:blipFill>
        <p:spPr>
          <a:xfrm>
            <a:off x="8016536" y="3458862"/>
            <a:ext cx="3668404" cy="2919706"/>
          </a:xfrm>
        </p:spPr>
      </p:pic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C1ED171E-F6CE-408F-AA23-5F94DA021C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Marcador de Posição da Imagem 5">
            <a:extLst>
              <a:ext uri="{FF2B5EF4-FFF2-40B4-BE49-F238E27FC236}">
                <a16:creationId xmlns:a16="http://schemas.microsoft.com/office/drawing/2014/main" id="{21AADD7B-6711-4068-828D-F62518B2B2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Marcador de Posição do Texto 6">
            <a:extLst>
              <a:ext uri="{FF2B5EF4-FFF2-40B4-BE49-F238E27FC236}">
                <a16:creationId xmlns:a16="http://schemas.microsoft.com/office/drawing/2014/main" id="{44012036-FB05-4CB4-9224-A54123103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pt-PT" dirty="0"/>
              <a:t>Q1 / 2021</a:t>
            </a: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8019D643-3CD9-46CF-9D2C-5A0FFE9740B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500918" y="2806641"/>
            <a:ext cx="1779519" cy="254356"/>
          </a:xfrm>
        </p:spPr>
        <p:txBody>
          <a:bodyPr/>
          <a:lstStyle/>
          <a:p>
            <a:pPr algn="l"/>
            <a:r>
              <a:rPr lang="pt-PT" dirty="0"/>
              <a:t>Alcoutim</a:t>
            </a:r>
          </a:p>
        </p:txBody>
      </p:sp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237F30AA-BE87-45A6-999D-13EC979372E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87170" y="2598428"/>
            <a:ext cx="1670901" cy="166748"/>
          </a:xfrm>
        </p:spPr>
        <p:txBody>
          <a:bodyPr/>
          <a:lstStyle/>
          <a:p>
            <a:pPr algn="l"/>
            <a:r>
              <a:rPr lang="pt-PT" dirty="0"/>
              <a:t>CTIEC + WELINK</a:t>
            </a:r>
          </a:p>
        </p:txBody>
      </p:sp>
      <p:sp>
        <p:nvSpPr>
          <p:cNvPr id="11" name="Marcador de Posição do Texto 10">
            <a:extLst>
              <a:ext uri="{FF2B5EF4-FFF2-40B4-BE49-F238E27FC236}">
                <a16:creationId xmlns:a16="http://schemas.microsoft.com/office/drawing/2014/main" id="{53399190-F055-41A5-BDB5-6F0872E84E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t-PT" dirty="0"/>
              <a:t>Solara 4</a:t>
            </a:r>
          </a:p>
        </p:txBody>
      </p:sp>
      <p:sp>
        <p:nvSpPr>
          <p:cNvPr id="12" name="Marcador de Posição do Texto 11">
            <a:extLst>
              <a:ext uri="{FF2B5EF4-FFF2-40B4-BE49-F238E27FC236}">
                <a16:creationId xmlns:a16="http://schemas.microsoft.com/office/drawing/2014/main" id="{27756C03-A6E5-4977-A143-DD5C7371030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pt-PT" dirty="0"/>
              <a:t>Utility Scale</a:t>
            </a:r>
          </a:p>
        </p:txBody>
      </p:sp>
      <p:pic>
        <p:nvPicPr>
          <p:cNvPr id="24" name="Espaço Reservado para Imagem 23" descr="Ícone&#10;&#10;Descrição gerada automaticamente">
            <a:extLst>
              <a:ext uri="{FF2B5EF4-FFF2-40B4-BE49-F238E27FC236}">
                <a16:creationId xmlns:a16="http://schemas.microsoft.com/office/drawing/2014/main" id="{6857E737-2B39-426A-A69D-19684D13781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>
            <a:fillRect/>
          </a:stretch>
        </p:blipFill>
        <p:spPr/>
      </p:pic>
      <p:pic>
        <p:nvPicPr>
          <p:cNvPr id="20" name="Espaço Reservado para Imagem 19" descr="Uma imagem contendo Logotipo&#10;&#10;Descrição gerada automaticamente">
            <a:extLst>
              <a:ext uri="{FF2B5EF4-FFF2-40B4-BE49-F238E27FC236}">
                <a16:creationId xmlns:a16="http://schemas.microsoft.com/office/drawing/2014/main" id="{481D03FD-FD81-471B-B577-E7AAE04A242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8" t="1129" r="193"/>
          <a:stretch/>
        </p:blipFill>
        <p:spPr>
          <a:xfrm>
            <a:off x="422728" y="1046331"/>
            <a:ext cx="1303436" cy="482567"/>
          </a:xfrm>
        </p:spPr>
      </p:pic>
      <p:pic>
        <p:nvPicPr>
          <p:cNvPr id="28" name="Espaço Reservado para Imagem 27">
            <a:extLst>
              <a:ext uri="{FF2B5EF4-FFF2-40B4-BE49-F238E27FC236}">
                <a16:creationId xmlns:a16="http://schemas.microsoft.com/office/drawing/2014/main" id="{7908A750-316B-4C1A-9CE9-E4F7C488E05F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3" b="9043"/>
          <a:stretch/>
        </p:blipFill>
        <p:spPr>
          <a:xfrm>
            <a:off x="8016536" y="1046331"/>
            <a:ext cx="3668404" cy="2252363"/>
          </a:xfrm>
        </p:spPr>
      </p:pic>
      <p:pic>
        <p:nvPicPr>
          <p:cNvPr id="26" name="Espaço Reservado para Imagem 25">
            <a:extLst>
              <a:ext uri="{FF2B5EF4-FFF2-40B4-BE49-F238E27FC236}">
                <a16:creationId xmlns:a16="http://schemas.microsoft.com/office/drawing/2014/main" id="{0403D23D-4F46-401F-8600-A3172B1A8874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5" b="16325"/>
          <a:stretch/>
        </p:blipFill>
        <p:spPr>
          <a:xfrm>
            <a:off x="3400425" y="1046332"/>
            <a:ext cx="4456313" cy="2252356"/>
          </a:xfrm>
        </p:spPr>
      </p:pic>
    </p:spTree>
    <p:extLst>
      <p:ext uri="{BB962C8B-B14F-4D97-AF65-F5344CB8AC3E}">
        <p14:creationId xmlns:p14="http://schemas.microsoft.com/office/powerpoint/2010/main" val="3273304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inhas">
      <a:majorFont>
        <a:latin typeface="Montserrat ExtraBold"/>
        <a:ea typeface=""/>
        <a:cs typeface=""/>
      </a:majorFont>
      <a:minorFont>
        <a:latin typeface="Montserrat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7FDE00D875E647B72821AD6B9A6F29" ma:contentTypeVersion="11" ma:contentTypeDescription="Criar um novo documento." ma:contentTypeScope="" ma:versionID="f6046668289cab4685420efe75cae43f">
  <xsd:schema xmlns:xsd="http://www.w3.org/2001/XMLSchema" xmlns:xs="http://www.w3.org/2001/XMLSchema" xmlns:p="http://schemas.microsoft.com/office/2006/metadata/properties" xmlns:ns2="32fe612b-854f-44d8-b2fe-572520cfa081" xmlns:ns3="a8cc0cfb-c79f-431b-b142-698ce54fb167" targetNamespace="http://schemas.microsoft.com/office/2006/metadata/properties" ma:root="true" ma:fieldsID="5c260f565a8b49ad884b3ead4e8cdff8" ns2:_="" ns3:_="">
    <xsd:import namespace="32fe612b-854f-44d8-b2fe-572520cfa081"/>
    <xsd:import namespace="a8cc0cfb-c79f-431b-b142-698ce54fb1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e612b-854f-44d8-b2fe-572520cfa0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cc0cfb-c79f-431b-b142-698ce54fb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8DE075-5C72-466D-B216-F752EFB34F0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7DB48E9-6BFB-4DD7-AA9D-8AA825D4F6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5130FB-5905-43F7-9B66-674EF9E465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fe612b-854f-44d8-b2fe-572520cfa081"/>
    <ds:schemaRef ds:uri="a8cc0cfb-c79f-431b-b142-698ce54fb1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33</Words>
  <Application>Microsoft Office PowerPoint</Application>
  <PresentationFormat>Ecrã Panorâmico</PresentationFormat>
  <Paragraphs>9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-apple-system</vt:lpstr>
      <vt:lpstr>Arial</vt:lpstr>
      <vt:lpstr>Montserrat ExtraBold</vt:lpstr>
      <vt:lpstr>Montserrat Medium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José Rocha</dc:creator>
  <cp:lastModifiedBy>Joana Gramoso</cp:lastModifiedBy>
  <cp:revision>37</cp:revision>
  <dcterms:created xsi:type="dcterms:W3CDTF">2021-04-12T16:17:25Z</dcterms:created>
  <dcterms:modified xsi:type="dcterms:W3CDTF">2021-10-21T15:30:50Z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0x010100DA7FDE00D875E647B72821AD6B9A6F29</vt:lpwstr>
  </property>
</Properties>
</file>